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287000" cx="18288000"/>
  <p:notesSz cx="6858000" cy="9144000"/>
  <p:embeddedFontLst>
    <p:embeddedFont>
      <p:font typeface="Poppins"/>
      <p:regular r:id="rId15"/>
      <p:bold r:id="rId16"/>
      <p:italic r:id="rId17"/>
      <p:boldItalic r:id="rId18"/>
    </p:embeddedFont>
    <p:embeddedFont>
      <p:font typeface="Poppins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oppinsMedium-bold.fntdata"/><Relationship Id="rId11" Type="http://schemas.openxmlformats.org/officeDocument/2006/relationships/slide" Target="slides/slide6.xml"/><Relationship Id="rId22" Type="http://schemas.openxmlformats.org/officeDocument/2006/relationships/font" Target="fonts/PoppinsMedium-boldItalic.fntdata"/><Relationship Id="rId10" Type="http://schemas.openxmlformats.org/officeDocument/2006/relationships/slide" Target="slides/slide5.xml"/><Relationship Id="rId21" Type="http://schemas.openxmlformats.org/officeDocument/2006/relationships/font" Target="fonts/PoppinsMedium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oppins-regular.fntdata"/><Relationship Id="rId14" Type="http://schemas.openxmlformats.org/officeDocument/2006/relationships/slide" Target="slides/slide9.xml"/><Relationship Id="rId17" Type="http://schemas.openxmlformats.org/officeDocument/2006/relationships/font" Target="fonts/Poppins-italic.fntdata"/><Relationship Id="rId16" Type="http://schemas.openxmlformats.org/officeDocument/2006/relationships/font" Target="fonts/Poppins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oppinsMedium-regular.fntdata"/><Relationship Id="rId6" Type="http://schemas.openxmlformats.org/officeDocument/2006/relationships/slide" Target="slides/slide1.xml"/><Relationship Id="rId18" Type="http://schemas.openxmlformats.org/officeDocument/2006/relationships/font" Target="fonts/Poppins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857500" y="512763"/>
            <a:ext cx="3429000" cy="25669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2" type="hdr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/>
          </a:p>
        </p:txBody>
      </p:sp>
      <p:sp>
        <p:nvSpPr>
          <p:cNvPr id="86" name="Google Shape;86;p1:notes"/>
          <p:cNvSpPr txBox="1"/>
          <p:nvPr>
            <p:ph idx="10" type="dt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1.7.2013</a:t>
            </a:r>
            <a:endParaRPr/>
          </a:p>
        </p:txBody>
      </p:sp>
      <p:sp>
        <p:nvSpPr>
          <p:cNvPr id="87" name="Google Shape;87;p1:notes"/>
          <p:cNvSpPr/>
          <p:nvPr>
            <p:ph idx="3" type="sldImg"/>
          </p:nvPr>
        </p:nvSpPr>
        <p:spPr>
          <a:xfrm>
            <a:off x="2857500" y="512763"/>
            <a:ext cx="3429000" cy="25669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1:notes"/>
          <p:cNvSpPr txBox="1"/>
          <p:nvPr>
            <p:ph idx="1" type="body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Talk title and speaker name on option 1</a:t>
            </a:r>
            <a:endParaRPr/>
          </a:p>
        </p:txBody>
      </p:sp>
      <p:sp>
        <p:nvSpPr>
          <p:cNvPr id="89" name="Google Shape;89;p1:notes"/>
          <p:cNvSpPr txBox="1"/>
          <p:nvPr>
            <p:ph idx="11" type="ftr"/>
          </p:nvPr>
        </p:nvSpPr>
        <p:spPr>
          <a:xfrm>
            <a:off x="0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/>
          </a:p>
        </p:txBody>
      </p:sp>
      <p:sp>
        <p:nvSpPr>
          <p:cNvPr id="90" name="Google Shape;90;p1:notes"/>
          <p:cNvSpPr txBox="1"/>
          <p:nvPr>
            <p:ph idx="12" type="sldNum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/>
          <p:nvPr>
            <p:ph idx="2" type="hdr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/>
          </a:p>
        </p:txBody>
      </p:sp>
      <p:sp>
        <p:nvSpPr>
          <p:cNvPr id="99" name="Google Shape;99;p2:notes"/>
          <p:cNvSpPr txBox="1"/>
          <p:nvPr>
            <p:ph idx="10" type="dt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1.7.2013</a:t>
            </a:r>
            <a:endParaRPr/>
          </a:p>
        </p:txBody>
      </p:sp>
      <p:sp>
        <p:nvSpPr>
          <p:cNvPr id="100" name="Google Shape;100;p2:notes"/>
          <p:cNvSpPr/>
          <p:nvPr>
            <p:ph idx="3" type="sldImg"/>
          </p:nvPr>
        </p:nvSpPr>
        <p:spPr>
          <a:xfrm>
            <a:off x="2857500" y="512763"/>
            <a:ext cx="3429000" cy="25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2:notes"/>
          <p:cNvSpPr txBox="1"/>
          <p:nvPr>
            <p:ph idx="1" type="body"/>
          </p:nvPr>
        </p:nvSpPr>
        <p:spPr>
          <a:xfrm>
            <a:off x="914400" y="3251200"/>
            <a:ext cx="7315200" cy="30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Talk title and speaker name on option 1</a:t>
            </a:r>
            <a:endParaRPr/>
          </a:p>
        </p:txBody>
      </p:sp>
      <p:sp>
        <p:nvSpPr>
          <p:cNvPr id="102" name="Google Shape;102;p2:notes"/>
          <p:cNvSpPr txBox="1"/>
          <p:nvPr>
            <p:ph idx="11" type="ftr"/>
          </p:nvPr>
        </p:nvSpPr>
        <p:spPr>
          <a:xfrm>
            <a:off x="0" y="6502400"/>
            <a:ext cx="39624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/>
          </a:p>
        </p:txBody>
      </p:sp>
      <p:sp>
        <p:nvSpPr>
          <p:cNvPr id="103" name="Google Shape;103;p2:notes"/>
          <p:cNvSpPr txBox="1"/>
          <p:nvPr>
            <p:ph idx="12" type="sldNum"/>
          </p:nvPr>
        </p:nvSpPr>
        <p:spPr>
          <a:xfrm>
            <a:off x="5180013" y="6502400"/>
            <a:ext cx="39624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a00b910c69_0_0:notes"/>
          <p:cNvSpPr txBox="1"/>
          <p:nvPr>
            <p:ph idx="2" type="hdr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/>
          </a:p>
        </p:txBody>
      </p:sp>
      <p:sp>
        <p:nvSpPr>
          <p:cNvPr id="110" name="Google Shape;110;g2a00b910c69_0_0:notes"/>
          <p:cNvSpPr txBox="1"/>
          <p:nvPr>
            <p:ph idx="10" type="dt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1.7.2013</a:t>
            </a:r>
            <a:endParaRPr/>
          </a:p>
        </p:txBody>
      </p:sp>
      <p:sp>
        <p:nvSpPr>
          <p:cNvPr id="111" name="Google Shape;111;g2a00b910c69_0_0:notes"/>
          <p:cNvSpPr/>
          <p:nvPr>
            <p:ph idx="3" type="sldImg"/>
          </p:nvPr>
        </p:nvSpPr>
        <p:spPr>
          <a:xfrm>
            <a:off x="2857500" y="512763"/>
            <a:ext cx="3429000" cy="25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g2a00b910c69_0_0:notes"/>
          <p:cNvSpPr txBox="1"/>
          <p:nvPr>
            <p:ph idx="1" type="body"/>
          </p:nvPr>
        </p:nvSpPr>
        <p:spPr>
          <a:xfrm>
            <a:off x="914400" y="3251200"/>
            <a:ext cx="7315200" cy="30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Talk title and speaker name on option 1</a:t>
            </a:r>
            <a:endParaRPr/>
          </a:p>
        </p:txBody>
      </p:sp>
      <p:sp>
        <p:nvSpPr>
          <p:cNvPr id="113" name="Google Shape;113;g2a00b910c69_0_0:notes"/>
          <p:cNvSpPr txBox="1"/>
          <p:nvPr>
            <p:ph idx="11" type="ftr"/>
          </p:nvPr>
        </p:nvSpPr>
        <p:spPr>
          <a:xfrm>
            <a:off x="0" y="6502400"/>
            <a:ext cx="39624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/>
          </a:p>
        </p:txBody>
      </p:sp>
      <p:sp>
        <p:nvSpPr>
          <p:cNvPr id="114" name="Google Shape;114;g2a00b910c69_0_0:notes"/>
          <p:cNvSpPr txBox="1"/>
          <p:nvPr>
            <p:ph idx="12" type="sldNum"/>
          </p:nvPr>
        </p:nvSpPr>
        <p:spPr>
          <a:xfrm>
            <a:off x="5180013" y="6502400"/>
            <a:ext cx="39624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:notes"/>
          <p:cNvSpPr txBox="1"/>
          <p:nvPr>
            <p:ph idx="2" type="hdr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/>
          </a:p>
        </p:txBody>
      </p:sp>
      <p:sp>
        <p:nvSpPr>
          <p:cNvPr id="121" name="Google Shape;121;p3:notes"/>
          <p:cNvSpPr txBox="1"/>
          <p:nvPr>
            <p:ph idx="10" type="dt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1.7.2013</a:t>
            </a:r>
            <a:endParaRPr/>
          </a:p>
        </p:txBody>
      </p:sp>
      <p:sp>
        <p:nvSpPr>
          <p:cNvPr id="122" name="Google Shape;122;p3:notes"/>
          <p:cNvSpPr/>
          <p:nvPr>
            <p:ph idx="3" type="sldImg"/>
          </p:nvPr>
        </p:nvSpPr>
        <p:spPr>
          <a:xfrm>
            <a:off x="2857500" y="512763"/>
            <a:ext cx="3429000" cy="25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3:notes"/>
          <p:cNvSpPr txBox="1"/>
          <p:nvPr>
            <p:ph idx="1" type="body"/>
          </p:nvPr>
        </p:nvSpPr>
        <p:spPr>
          <a:xfrm>
            <a:off x="914400" y="3251200"/>
            <a:ext cx="7315200" cy="30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Talk title and speaker name on option 1</a:t>
            </a:r>
            <a:endParaRPr/>
          </a:p>
        </p:txBody>
      </p:sp>
      <p:sp>
        <p:nvSpPr>
          <p:cNvPr id="124" name="Google Shape;124;p3:notes"/>
          <p:cNvSpPr txBox="1"/>
          <p:nvPr>
            <p:ph idx="11" type="ftr"/>
          </p:nvPr>
        </p:nvSpPr>
        <p:spPr>
          <a:xfrm>
            <a:off x="0" y="6502400"/>
            <a:ext cx="39624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/>
          </a:p>
        </p:txBody>
      </p:sp>
      <p:sp>
        <p:nvSpPr>
          <p:cNvPr id="125" name="Google Shape;125;p3:notes"/>
          <p:cNvSpPr txBox="1"/>
          <p:nvPr>
            <p:ph idx="12" type="sldNum"/>
          </p:nvPr>
        </p:nvSpPr>
        <p:spPr>
          <a:xfrm>
            <a:off x="5180013" y="6502400"/>
            <a:ext cx="39624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a00b910c69_0_12:notes"/>
          <p:cNvSpPr txBox="1"/>
          <p:nvPr>
            <p:ph idx="2" type="hdr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/>
          </a:p>
        </p:txBody>
      </p:sp>
      <p:sp>
        <p:nvSpPr>
          <p:cNvPr id="132" name="Google Shape;132;g2a00b910c69_0_12:notes"/>
          <p:cNvSpPr txBox="1"/>
          <p:nvPr>
            <p:ph idx="10" type="dt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1.7.2013</a:t>
            </a:r>
            <a:endParaRPr/>
          </a:p>
        </p:txBody>
      </p:sp>
      <p:sp>
        <p:nvSpPr>
          <p:cNvPr id="133" name="Google Shape;133;g2a00b910c69_0_12:notes"/>
          <p:cNvSpPr/>
          <p:nvPr>
            <p:ph idx="3" type="sldImg"/>
          </p:nvPr>
        </p:nvSpPr>
        <p:spPr>
          <a:xfrm>
            <a:off x="2857500" y="512763"/>
            <a:ext cx="3429000" cy="25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g2a00b910c69_0_12:notes"/>
          <p:cNvSpPr txBox="1"/>
          <p:nvPr>
            <p:ph idx="1" type="body"/>
          </p:nvPr>
        </p:nvSpPr>
        <p:spPr>
          <a:xfrm>
            <a:off x="914400" y="3251200"/>
            <a:ext cx="7315200" cy="30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Talk title and speaker name on option 1</a:t>
            </a:r>
            <a:endParaRPr/>
          </a:p>
        </p:txBody>
      </p:sp>
      <p:sp>
        <p:nvSpPr>
          <p:cNvPr id="135" name="Google Shape;135;g2a00b910c69_0_12:notes"/>
          <p:cNvSpPr txBox="1"/>
          <p:nvPr>
            <p:ph idx="11" type="ftr"/>
          </p:nvPr>
        </p:nvSpPr>
        <p:spPr>
          <a:xfrm>
            <a:off x="0" y="6502400"/>
            <a:ext cx="39624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/>
          </a:p>
        </p:txBody>
      </p:sp>
      <p:sp>
        <p:nvSpPr>
          <p:cNvPr id="136" name="Google Shape;136;g2a00b910c69_0_12:notes"/>
          <p:cNvSpPr txBox="1"/>
          <p:nvPr>
            <p:ph idx="12" type="sldNum"/>
          </p:nvPr>
        </p:nvSpPr>
        <p:spPr>
          <a:xfrm>
            <a:off x="5180013" y="6502400"/>
            <a:ext cx="39624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:notes"/>
          <p:cNvSpPr txBox="1"/>
          <p:nvPr>
            <p:ph idx="2" type="hdr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/>
          </a:p>
        </p:txBody>
      </p:sp>
      <p:sp>
        <p:nvSpPr>
          <p:cNvPr id="143" name="Google Shape;143;p4:notes"/>
          <p:cNvSpPr txBox="1"/>
          <p:nvPr>
            <p:ph idx="10" type="dt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1.7.2013</a:t>
            </a:r>
            <a:endParaRPr/>
          </a:p>
        </p:txBody>
      </p:sp>
      <p:sp>
        <p:nvSpPr>
          <p:cNvPr id="144" name="Google Shape;144;p4:notes"/>
          <p:cNvSpPr/>
          <p:nvPr>
            <p:ph idx="3" type="sldImg"/>
          </p:nvPr>
        </p:nvSpPr>
        <p:spPr>
          <a:xfrm>
            <a:off x="2857500" y="512763"/>
            <a:ext cx="3429000" cy="25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4:notes"/>
          <p:cNvSpPr txBox="1"/>
          <p:nvPr>
            <p:ph idx="1" type="body"/>
          </p:nvPr>
        </p:nvSpPr>
        <p:spPr>
          <a:xfrm>
            <a:off x="914400" y="3251200"/>
            <a:ext cx="7315200" cy="30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Talk title and speaker name on option 1</a:t>
            </a:r>
            <a:endParaRPr/>
          </a:p>
        </p:txBody>
      </p:sp>
      <p:sp>
        <p:nvSpPr>
          <p:cNvPr id="146" name="Google Shape;146;p4:notes"/>
          <p:cNvSpPr txBox="1"/>
          <p:nvPr>
            <p:ph idx="11" type="ftr"/>
          </p:nvPr>
        </p:nvSpPr>
        <p:spPr>
          <a:xfrm>
            <a:off x="0" y="6502400"/>
            <a:ext cx="39624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/>
          </a:p>
        </p:txBody>
      </p:sp>
      <p:sp>
        <p:nvSpPr>
          <p:cNvPr id="147" name="Google Shape;147;p4:notes"/>
          <p:cNvSpPr txBox="1"/>
          <p:nvPr>
            <p:ph idx="12" type="sldNum"/>
          </p:nvPr>
        </p:nvSpPr>
        <p:spPr>
          <a:xfrm>
            <a:off x="5180013" y="6502400"/>
            <a:ext cx="39624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:notes"/>
          <p:cNvSpPr txBox="1"/>
          <p:nvPr>
            <p:ph idx="2" type="hdr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/>
          </a:p>
        </p:txBody>
      </p:sp>
      <p:sp>
        <p:nvSpPr>
          <p:cNvPr id="154" name="Google Shape;154;p5:notes"/>
          <p:cNvSpPr txBox="1"/>
          <p:nvPr>
            <p:ph idx="10" type="dt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1.7.2013</a:t>
            </a:r>
            <a:endParaRPr/>
          </a:p>
        </p:txBody>
      </p:sp>
      <p:sp>
        <p:nvSpPr>
          <p:cNvPr id="155" name="Google Shape;155;p5:notes"/>
          <p:cNvSpPr/>
          <p:nvPr>
            <p:ph idx="3" type="sldImg"/>
          </p:nvPr>
        </p:nvSpPr>
        <p:spPr>
          <a:xfrm>
            <a:off x="2857500" y="512763"/>
            <a:ext cx="3429000" cy="25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5:notes"/>
          <p:cNvSpPr txBox="1"/>
          <p:nvPr>
            <p:ph idx="1" type="body"/>
          </p:nvPr>
        </p:nvSpPr>
        <p:spPr>
          <a:xfrm>
            <a:off x="914400" y="3251200"/>
            <a:ext cx="7315200" cy="30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Talk title and speaker name on option 1</a:t>
            </a:r>
            <a:endParaRPr/>
          </a:p>
        </p:txBody>
      </p:sp>
      <p:sp>
        <p:nvSpPr>
          <p:cNvPr id="157" name="Google Shape;157;p5:notes"/>
          <p:cNvSpPr txBox="1"/>
          <p:nvPr>
            <p:ph idx="11" type="ftr"/>
          </p:nvPr>
        </p:nvSpPr>
        <p:spPr>
          <a:xfrm>
            <a:off x="0" y="6502400"/>
            <a:ext cx="39624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/>
          </a:p>
        </p:txBody>
      </p:sp>
      <p:sp>
        <p:nvSpPr>
          <p:cNvPr id="158" name="Google Shape;158;p5:notes"/>
          <p:cNvSpPr txBox="1"/>
          <p:nvPr>
            <p:ph idx="12" type="sldNum"/>
          </p:nvPr>
        </p:nvSpPr>
        <p:spPr>
          <a:xfrm>
            <a:off x="5180013" y="6502400"/>
            <a:ext cx="39624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00b910c69_1_0:notes"/>
          <p:cNvSpPr txBox="1"/>
          <p:nvPr>
            <p:ph idx="2" type="hdr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/>
          </a:p>
        </p:txBody>
      </p:sp>
      <p:sp>
        <p:nvSpPr>
          <p:cNvPr id="165" name="Google Shape;165;g2a00b910c69_1_0:notes"/>
          <p:cNvSpPr txBox="1"/>
          <p:nvPr>
            <p:ph idx="10" type="dt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1.7.2013</a:t>
            </a:r>
            <a:endParaRPr/>
          </a:p>
        </p:txBody>
      </p:sp>
      <p:sp>
        <p:nvSpPr>
          <p:cNvPr id="166" name="Google Shape;166;g2a00b910c69_1_0:notes"/>
          <p:cNvSpPr/>
          <p:nvPr>
            <p:ph idx="3" type="sldImg"/>
          </p:nvPr>
        </p:nvSpPr>
        <p:spPr>
          <a:xfrm>
            <a:off x="2857500" y="512763"/>
            <a:ext cx="3429000" cy="25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g2a00b910c69_1_0:notes"/>
          <p:cNvSpPr txBox="1"/>
          <p:nvPr>
            <p:ph idx="1" type="body"/>
          </p:nvPr>
        </p:nvSpPr>
        <p:spPr>
          <a:xfrm>
            <a:off x="914400" y="3251200"/>
            <a:ext cx="7315200" cy="30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Talk title and speaker name on option 1</a:t>
            </a:r>
            <a:endParaRPr/>
          </a:p>
        </p:txBody>
      </p:sp>
      <p:sp>
        <p:nvSpPr>
          <p:cNvPr id="168" name="Google Shape;168;g2a00b910c69_1_0:notes"/>
          <p:cNvSpPr txBox="1"/>
          <p:nvPr>
            <p:ph idx="11" type="ftr"/>
          </p:nvPr>
        </p:nvSpPr>
        <p:spPr>
          <a:xfrm>
            <a:off x="0" y="6502400"/>
            <a:ext cx="39624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/>
          </a:p>
        </p:txBody>
      </p:sp>
      <p:sp>
        <p:nvSpPr>
          <p:cNvPr id="169" name="Google Shape;169;g2a00b910c69_1_0:notes"/>
          <p:cNvSpPr txBox="1"/>
          <p:nvPr>
            <p:ph idx="12" type="sldNum"/>
          </p:nvPr>
        </p:nvSpPr>
        <p:spPr>
          <a:xfrm>
            <a:off x="5180013" y="6502400"/>
            <a:ext cx="39624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62289f84f1_0_1:notes"/>
          <p:cNvSpPr txBox="1"/>
          <p:nvPr>
            <p:ph idx="2" type="hdr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/>
          </a:p>
        </p:txBody>
      </p:sp>
      <p:sp>
        <p:nvSpPr>
          <p:cNvPr id="174" name="Google Shape;174;g262289f84f1_0_1:notes"/>
          <p:cNvSpPr txBox="1"/>
          <p:nvPr>
            <p:ph idx="10" type="dt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1.7.2013</a:t>
            </a:r>
            <a:endParaRPr/>
          </a:p>
        </p:txBody>
      </p:sp>
      <p:sp>
        <p:nvSpPr>
          <p:cNvPr id="175" name="Google Shape;175;g262289f84f1_0_1:notes"/>
          <p:cNvSpPr/>
          <p:nvPr>
            <p:ph idx="3" type="sldImg"/>
          </p:nvPr>
        </p:nvSpPr>
        <p:spPr>
          <a:xfrm>
            <a:off x="2857500" y="512763"/>
            <a:ext cx="3429000" cy="25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g262289f84f1_0_1:notes"/>
          <p:cNvSpPr txBox="1"/>
          <p:nvPr>
            <p:ph idx="1" type="body"/>
          </p:nvPr>
        </p:nvSpPr>
        <p:spPr>
          <a:xfrm>
            <a:off x="914400" y="3251200"/>
            <a:ext cx="7315200" cy="30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Talk title and speaker name on option 1</a:t>
            </a:r>
            <a:endParaRPr/>
          </a:p>
        </p:txBody>
      </p:sp>
      <p:sp>
        <p:nvSpPr>
          <p:cNvPr id="177" name="Google Shape;177;g262289f84f1_0_1:notes"/>
          <p:cNvSpPr txBox="1"/>
          <p:nvPr>
            <p:ph idx="11" type="ftr"/>
          </p:nvPr>
        </p:nvSpPr>
        <p:spPr>
          <a:xfrm>
            <a:off x="0" y="6502400"/>
            <a:ext cx="39624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/>
          </a:p>
        </p:txBody>
      </p:sp>
      <p:sp>
        <p:nvSpPr>
          <p:cNvPr id="178" name="Google Shape;178;g262289f84f1_0_1:notes"/>
          <p:cNvSpPr txBox="1"/>
          <p:nvPr>
            <p:ph idx="12" type="sldNum"/>
          </p:nvPr>
        </p:nvSpPr>
        <p:spPr>
          <a:xfrm>
            <a:off x="5180013" y="6502400"/>
            <a:ext cx="39624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Google Shape;92;p13"/>
          <p:cNvCxnSpPr/>
          <p:nvPr/>
        </p:nvCxnSpPr>
        <p:spPr>
          <a:xfrm rot="10800000">
            <a:off x="4212392" y="4829262"/>
            <a:ext cx="9863216" cy="0"/>
          </a:xfrm>
          <a:prstGeom prst="straightConnector1">
            <a:avLst/>
          </a:prstGeom>
          <a:noFill/>
          <a:ln cap="rnd" cmpd="sng" w="66675">
            <a:solidFill>
              <a:srgbClr val="C8403C"/>
            </a:solidFill>
            <a:prstDash val="solid"/>
            <a:round/>
            <a:headEnd len="lg" w="lg" type="oval"/>
            <a:tailEnd len="lg" w="lg" type="oval"/>
          </a:ln>
        </p:spPr>
      </p:cxnSp>
      <p:sp>
        <p:nvSpPr>
          <p:cNvPr id="93" name="Google Shape;93;p13"/>
          <p:cNvSpPr txBox="1"/>
          <p:nvPr/>
        </p:nvSpPr>
        <p:spPr>
          <a:xfrm>
            <a:off x="4843725" y="3586475"/>
            <a:ext cx="860055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400"/>
              <a:buFont typeface="Arial"/>
              <a:buNone/>
            </a:pPr>
            <a:r>
              <a:rPr b="0" i="0" lang="en-US" sz="6400" u="none" cap="none" strike="noStrike">
                <a:solidFill>
                  <a:srgbClr val="EE4127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Talk Title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7066725" y="5187300"/>
            <a:ext cx="4154700" cy="18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>
                <a:latin typeface="Poppins Medium"/>
                <a:ea typeface="Poppins Medium"/>
                <a:cs typeface="Poppins Medium"/>
                <a:sym typeface="Poppins Medium"/>
              </a:rPr>
              <a:t>Name </a:t>
            </a:r>
            <a:endParaRPr b="0" i="0" sz="4000" u="none" cap="none" strike="noStrike">
              <a:solidFill>
                <a:srgbClr val="000000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1" lang="en-US" sz="3200" u="none" cap="none" strike="noStrike">
                <a:solidFill>
                  <a:srgbClr val="00000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Affiliation</a:t>
            </a:r>
            <a:endParaRPr b="0" i="1" sz="3200" u="none" cap="none" strike="noStrike">
              <a:solidFill>
                <a:srgbClr val="000000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i="1" lang="en-US" sz="3200">
                <a:latin typeface="Poppins Medium"/>
                <a:ea typeface="Poppins Medium"/>
                <a:cs typeface="Poppins Medium"/>
                <a:sym typeface="Poppins Medium"/>
              </a:rPr>
              <a:t>Email address </a:t>
            </a:r>
            <a:endParaRPr i="1" sz="3200"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072625" y="7610050"/>
            <a:ext cx="10629000" cy="13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Please note: Talk time 5 mins (including quick Q/A)</a:t>
            </a:r>
            <a:endParaRPr sz="3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(there will be a reminder to wrap up at 4 mins) </a:t>
            </a:r>
            <a:endParaRPr sz="3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8300" y="9732900"/>
            <a:ext cx="3705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Poppins"/>
                <a:ea typeface="Poppins"/>
                <a:cs typeface="Poppins"/>
                <a:sym typeface="Poppins"/>
              </a:rPr>
              <a:t>PDF Lightning Talks</a:t>
            </a:r>
            <a:endParaRPr sz="2400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/>
          <p:nvPr/>
        </p:nvSpPr>
        <p:spPr>
          <a:xfrm>
            <a:off x="2901321" y="3428995"/>
            <a:ext cx="10230300" cy="47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3299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Your journey so far</a:t>
            </a:r>
            <a:endParaRPr b="1" i="0" sz="3299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3299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99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Helpful hints:</a:t>
            </a:r>
            <a:endParaRPr b="1" i="0" sz="3299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438086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99"/>
              <a:buFont typeface="Poppins Medium"/>
              <a:buChar char="●"/>
            </a:pPr>
            <a:r>
              <a:rPr lang="en-US" sz="3299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Degrees earned:</a:t>
            </a:r>
            <a:endParaRPr sz="3299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-438086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99"/>
              <a:buFont typeface="Poppins Medium"/>
              <a:buChar char="●"/>
            </a:pPr>
            <a:r>
              <a:rPr b="0" i="0" lang="en-US" sz="3299" u="none" cap="none" strike="noStrike">
                <a:solidFill>
                  <a:srgbClr val="00000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Institutes you attended or worked at:</a:t>
            </a:r>
            <a:endParaRPr b="0" i="0" sz="3299" u="none" cap="none" strike="noStrike">
              <a:solidFill>
                <a:srgbClr val="000000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-438086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99"/>
              <a:buFont typeface="Poppins Medium"/>
              <a:buChar char="●"/>
            </a:pPr>
            <a:r>
              <a:rPr b="0" i="0" lang="en-US" sz="3299" u="none" cap="none" strike="noStrike">
                <a:solidFill>
                  <a:srgbClr val="00000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Area(s)of specialisation: </a:t>
            </a:r>
            <a:endParaRPr b="0" i="0" sz="3299" u="none" cap="none" strike="noStrike">
              <a:solidFill>
                <a:srgbClr val="000000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-438086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99"/>
              <a:buFont typeface="Poppins Medium"/>
              <a:buChar char="●"/>
            </a:pPr>
            <a:r>
              <a:rPr lang="en-US" sz="3299">
                <a:latin typeface="Poppins Medium"/>
                <a:ea typeface="Poppins Medium"/>
                <a:cs typeface="Poppins Medium"/>
                <a:sym typeface="Poppins Medium"/>
              </a:rPr>
              <a:t>Career transitions (if any):</a:t>
            </a:r>
            <a:endParaRPr sz="3299"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3945895" y="1869675"/>
            <a:ext cx="107115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4699" u="none" cap="none" strike="noStrike">
                <a:solidFill>
                  <a:srgbClr val="C8403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Tell us about yourself </a:t>
            </a:r>
            <a:endParaRPr b="0" i="0" sz="4699" u="none" cap="none" strike="noStrike">
              <a:solidFill>
                <a:srgbClr val="C8403C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3600900" y="9405500"/>
            <a:ext cx="10629000" cy="7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980000"/>
                </a:solidFill>
                <a:latin typeface="Poppins"/>
                <a:ea typeface="Poppins"/>
                <a:cs typeface="Poppins"/>
                <a:sym typeface="Poppins"/>
              </a:rPr>
              <a:t>Suggestion: Photos can be useful here</a:t>
            </a:r>
            <a:endParaRPr sz="3000">
              <a:solidFill>
                <a:srgbClr val="98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/>
          <p:nvPr/>
        </p:nvSpPr>
        <p:spPr>
          <a:xfrm>
            <a:off x="2654701" y="2889050"/>
            <a:ext cx="13293900" cy="44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Helpful hints: </a:t>
            </a:r>
            <a:endParaRPr b="1" i="0" sz="32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4318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Poppins Medium"/>
              <a:buChar char="●"/>
            </a:pP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What are your key research areas?</a:t>
            </a:r>
            <a:endParaRPr sz="3200"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-4318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Poppins Medium"/>
              <a:buChar char="●"/>
            </a:pP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What Qs have you address in these areas?</a:t>
            </a:r>
            <a:endParaRPr sz="3200"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-4318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Poppins Medium"/>
              <a:buChar char="●"/>
            </a:pP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What model systems/tools/technologies do you use?</a:t>
            </a:r>
            <a:endParaRPr sz="3200"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-4318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Poppins Medium"/>
              <a:buChar char="●"/>
            </a:pP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Interdisciplinary or collaborative work?</a:t>
            </a:r>
            <a:endParaRPr sz="3200"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17" name="Google Shape;117;p15"/>
          <p:cNvSpPr txBox="1"/>
          <p:nvPr/>
        </p:nvSpPr>
        <p:spPr>
          <a:xfrm>
            <a:off x="3869925" y="1280025"/>
            <a:ext cx="107115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4699">
                <a:solidFill>
                  <a:srgbClr val="C8403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Current Research Focus </a:t>
            </a:r>
            <a:endParaRPr b="0" i="0" sz="4699" u="none" cap="none" strike="noStrike">
              <a:solidFill>
                <a:srgbClr val="C8403C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18" name="Google Shape;118;p15"/>
          <p:cNvSpPr txBox="1"/>
          <p:nvPr/>
        </p:nvSpPr>
        <p:spPr>
          <a:xfrm>
            <a:off x="1015500" y="9405500"/>
            <a:ext cx="14997300" cy="7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980000"/>
                </a:solidFill>
                <a:latin typeface="Poppins"/>
                <a:ea typeface="Poppins"/>
                <a:cs typeface="Poppins"/>
                <a:sym typeface="Poppins"/>
              </a:rPr>
              <a:t>Suggestion: Snapshots of research results / </a:t>
            </a:r>
            <a:r>
              <a:rPr lang="en-US" sz="3000">
                <a:solidFill>
                  <a:srgbClr val="980000"/>
                </a:solidFill>
                <a:latin typeface="Poppins"/>
                <a:ea typeface="Poppins"/>
                <a:cs typeface="Poppins"/>
                <a:sym typeface="Poppins"/>
              </a:rPr>
              <a:t>experimental systems </a:t>
            </a:r>
            <a:endParaRPr sz="3000">
              <a:solidFill>
                <a:srgbClr val="98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6"/>
          <p:cNvSpPr txBox="1"/>
          <p:nvPr/>
        </p:nvSpPr>
        <p:spPr>
          <a:xfrm>
            <a:off x="1699275" y="2752300"/>
            <a:ext cx="14465700" cy="64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Helpful hints: </a:t>
            </a:r>
            <a:endParaRPr b="1" i="0" sz="32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4318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Poppins"/>
              <a:buChar char="●"/>
            </a:pP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Publications/Patents </a:t>
            </a:r>
            <a:endParaRPr sz="3200"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-4318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Poppins"/>
              <a:buChar char="●"/>
            </a:pP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Features and Press releases </a:t>
            </a:r>
            <a:endParaRPr sz="3200"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-4318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Poppins"/>
              <a:buChar char="●"/>
            </a:pP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Awards/Recognitions</a:t>
            </a:r>
            <a:endParaRPr sz="3200"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-4318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Poppins"/>
              <a:buChar char="●"/>
            </a:pP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Fellowships/Grants/Extramural funding </a:t>
            </a:r>
            <a:endParaRPr sz="3200"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-4318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Poppins Medium"/>
              <a:buChar char="●"/>
            </a:pP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Students mentored (</a:t>
            </a: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undergraduate</a:t>
            </a: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, Masters’, PhD) with outcomes </a:t>
            </a:r>
            <a:endParaRPr sz="3200"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28" name="Google Shape;128;p16"/>
          <p:cNvSpPr txBox="1"/>
          <p:nvPr/>
        </p:nvSpPr>
        <p:spPr>
          <a:xfrm>
            <a:off x="2640600" y="641825"/>
            <a:ext cx="13006800" cy="15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4699" u="none" cap="none" strike="noStrike">
                <a:solidFill>
                  <a:srgbClr val="C8403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Key accomplishments/impact in your research career </a:t>
            </a:r>
            <a:endParaRPr b="0" i="0" sz="4699" u="none" cap="none" strike="noStrike">
              <a:solidFill>
                <a:srgbClr val="C8403C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29" name="Google Shape;129;p16"/>
          <p:cNvSpPr txBox="1"/>
          <p:nvPr/>
        </p:nvSpPr>
        <p:spPr>
          <a:xfrm>
            <a:off x="72950" y="9493775"/>
            <a:ext cx="15833100" cy="7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980000"/>
                </a:solidFill>
                <a:latin typeface="Poppins"/>
                <a:ea typeface="Poppins"/>
                <a:cs typeface="Poppins"/>
                <a:sym typeface="Poppins"/>
              </a:rPr>
              <a:t>Suggestion: Highlight how you are ready for an </a:t>
            </a:r>
            <a:r>
              <a:rPr lang="en-US" sz="3000">
                <a:solidFill>
                  <a:srgbClr val="980000"/>
                </a:solidFill>
                <a:latin typeface="Poppins"/>
                <a:ea typeface="Poppins"/>
                <a:cs typeface="Poppins"/>
                <a:sym typeface="Poppins"/>
              </a:rPr>
              <a:t>independent</a:t>
            </a:r>
            <a:r>
              <a:rPr lang="en-US" sz="3000">
                <a:solidFill>
                  <a:srgbClr val="980000"/>
                </a:solidFill>
                <a:latin typeface="Poppins"/>
                <a:ea typeface="Poppins"/>
                <a:cs typeface="Poppins"/>
                <a:sym typeface="Poppins"/>
              </a:rPr>
              <a:t> research career</a:t>
            </a:r>
            <a:endParaRPr sz="3000">
              <a:solidFill>
                <a:srgbClr val="98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 txBox="1"/>
          <p:nvPr/>
        </p:nvSpPr>
        <p:spPr>
          <a:xfrm>
            <a:off x="1680375" y="3238550"/>
            <a:ext cx="15090600" cy="44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Helpful hints: </a:t>
            </a:r>
            <a:endParaRPr b="1" i="0" sz="32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4318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Poppins Medium"/>
              <a:buChar char="●"/>
            </a:pP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What are future directions in this research you want to undertake?</a:t>
            </a:r>
            <a:endParaRPr sz="3200"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-4318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Poppins Medium"/>
              <a:buChar char="●"/>
            </a:pP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What future / potential Qs do you aim to answer?</a:t>
            </a:r>
            <a:endParaRPr sz="3200"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-4318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Poppins Medium"/>
              <a:buChar char="●"/>
            </a:pP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What are the larger goals of your research? (5 years/10 years)</a:t>
            </a:r>
            <a:endParaRPr sz="3200"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39" name="Google Shape;139;p17"/>
          <p:cNvSpPr txBox="1"/>
          <p:nvPr/>
        </p:nvSpPr>
        <p:spPr>
          <a:xfrm>
            <a:off x="3869925" y="1280025"/>
            <a:ext cx="107115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4699">
                <a:solidFill>
                  <a:srgbClr val="C8403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Future </a:t>
            </a:r>
            <a:r>
              <a:rPr lang="en-US" sz="4699">
                <a:solidFill>
                  <a:srgbClr val="C8403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Research Focus </a:t>
            </a:r>
            <a:endParaRPr b="0" i="0" sz="4699" u="none" cap="none" strike="noStrike">
              <a:solidFill>
                <a:srgbClr val="C8403C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40" name="Google Shape;140;p17"/>
          <p:cNvSpPr txBox="1"/>
          <p:nvPr/>
        </p:nvSpPr>
        <p:spPr>
          <a:xfrm>
            <a:off x="1274700" y="9435900"/>
            <a:ext cx="14997300" cy="7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980000"/>
                </a:solidFill>
                <a:latin typeface="Poppins"/>
                <a:ea typeface="Poppins"/>
                <a:cs typeface="Poppins"/>
                <a:sym typeface="Poppins"/>
              </a:rPr>
              <a:t>Suggestion: Share the directions you </a:t>
            </a:r>
            <a:r>
              <a:rPr lang="en-US" sz="3000">
                <a:solidFill>
                  <a:srgbClr val="980000"/>
                </a:solidFill>
                <a:latin typeface="Poppins"/>
                <a:ea typeface="Poppins"/>
                <a:cs typeface="Poppins"/>
                <a:sym typeface="Poppins"/>
              </a:rPr>
              <a:t>foresee</a:t>
            </a:r>
            <a:r>
              <a:rPr lang="en-US" sz="3000">
                <a:solidFill>
                  <a:srgbClr val="980000"/>
                </a:solidFill>
                <a:latin typeface="Poppins"/>
                <a:ea typeface="Poppins"/>
                <a:cs typeface="Poppins"/>
                <a:sym typeface="Poppins"/>
              </a:rPr>
              <a:t> for your research</a:t>
            </a:r>
            <a:endParaRPr sz="3000">
              <a:solidFill>
                <a:srgbClr val="98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8"/>
          <p:cNvSpPr txBox="1"/>
          <p:nvPr/>
        </p:nvSpPr>
        <p:spPr>
          <a:xfrm>
            <a:off x="848425" y="2813575"/>
            <a:ext cx="16318200" cy="54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Helpful hints:</a:t>
            </a:r>
            <a:endParaRPr b="1" i="0" sz="32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431799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Poppins Medium"/>
              <a:buChar char="●"/>
            </a:pP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Pedagogy: Courses taught or developed </a:t>
            </a:r>
            <a:endParaRPr i="0" sz="3200" u="none" cap="none" strike="noStrike">
              <a:solidFill>
                <a:srgbClr val="000000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-431799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Poppins Medium"/>
              <a:buChar char="●"/>
            </a:pPr>
            <a:r>
              <a:rPr i="0" lang="en-US" sz="3200" u="none" cap="none" strike="noStrike">
                <a:solidFill>
                  <a:srgbClr val="00000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Demonstrated </a:t>
            </a: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work</a:t>
            </a:r>
            <a:r>
              <a:rPr i="0" lang="en-US" sz="3200" u="none" cap="none" strike="noStrike">
                <a:solidFill>
                  <a:srgbClr val="00000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in science communication</a:t>
            </a: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/outreach/citizen science</a:t>
            </a:r>
            <a:endParaRPr i="0" sz="3200" u="none" cap="none" strike="noStrike">
              <a:solidFill>
                <a:srgbClr val="000000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-431799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Poppins Medium"/>
              <a:buChar char="●"/>
            </a:pPr>
            <a:r>
              <a:rPr i="0" lang="en-US" sz="3200" u="none" cap="none" strike="noStrike">
                <a:solidFill>
                  <a:srgbClr val="00000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Leadership in specific areas, e.g: Women in STEM, Equity in STEM, under-</a:t>
            </a: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represented</a:t>
            </a:r>
            <a:r>
              <a:rPr i="0" lang="en-US" sz="3200" u="none" cap="none" strike="noStrike">
                <a:solidFill>
                  <a:srgbClr val="00000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groups in STEM</a:t>
            </a:r>
            <a:endParaRPr i="0" sz="3200" u="none" cap="none" strike="noStrike">
              <a:solidFill>
                <a:srgbClr val="000000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-431799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Poppins Medium"/>
              <a:buChar char="●"/>
            </a:pP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Other w</a:t>
            </a:r>
            <a:r>
              <a:rPr i="0" lang="en-US" sz="3200" u="none" cap="none" strike="noStrike">
                <a:solidFill>
                  <a:srgbClr val="00000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ays in which you see yourself contributing to the life science</a:t>
            </a: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s </a:t>
            </a:r>
            <a:r>
              <a:rPr i="0" lang="en-US" sz="3200" u="none" cap="none" strike="noStrike">
                <a:solidFill>
                  <a:srgbClr val="00000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in India</a:t>
            </a:r>
            <a:endParaRPr i="0" sz="3200" u="none" cap="none" strike="noStrike">
              <a:solidFill>
                <a:srgbClr val="000000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50" name="Google Shape;150;p18"/>
          <p:cNvSpPr txBox="1"/>
          <p:nvPr/>
        </p:nvSpPr>
        <p:spPr>
          <a:xfrm>
            <a:off x="2425400" y="1127650"/>
            <a:ext cx="135618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4399" u="none" cap="none" strike="noStrike">
                <a:solidFill>
                  <a:srgbClr val="C8403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Beyond research, other scien</a:t>
            </a:r>
            <a:r>
              <a:rPr lang="en-US" sz="4399">
                <a:solidFill>
                  <a:srgbClr val="C8403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tific involvement</a:t>
            </a:r>
            <a:r>
              <a:rPr b="0" i="0" lang="en-US" sz="4399" u="none" cap="none" strike="noStrike">
                <a:solidFill>
                  <a:srgbClr val="C8403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?</a:t>
            </a:r>
            <a:endParaRPr b="0" i="0" sz="4399" u="none" cap="none" strike="noStrike">
              <a:solidFill>
                <a:srgbClr val="C8403C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51" name="Google Shape;151;p18"/>
          <p:cNvSpPr txBox="1"/>
          <p:nvPr/>
        </p:nvSpPr>
        <p:spPr>
          <a:xfrm>
            <a:off x="179775" y="9405500"/>
            <a:ext cx="15833100" cy="7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980000"/>
                </a:solidFill>
                <a:latin typeface="Poppins"/>
                <a:ea typeface="Poppins"/>
                <a:cs typeface="Poppins"/>
                <a:sym typeface="Poppins"/>
              </a:rPr>
              <a:t>Suggestion: Bring out your commitment to, or vision for, broader science </a:t>
            </a:r>
            <a:endParaRPr sz="3000">
              <a:solidFill>
                <a:srgbClr val="98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9"/>
          <p:cNvSpPr txBox="1"/>
          <p:nvPr/>
        </p:nvSpPr>
        <p:spPr>
          <a:xfrm>
            <a:off x="1607350" y="3001200"/>
            <a:ext cx="15346800" cy="54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Helpful hints:</a:t>
            </a:r>
            <a:endParaRPr b="1" i="0" sz="32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431799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Poppins Medium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Opportunities for an independent research career in India </a:t>
            </a:r>
            <a:endParaRPr b="0" i="0" sz="3200" u="none" cap="none" strike="noStrike">
              <a:solidFill>
                <a:srgbClr val="000000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-4318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Poppins Medium"/>
              <a:buChar char="●"/>
            </a:pP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What kind of </a:t>
            </a: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infrastructure</a:t>
            </a: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/equipment/support will you need?</a:t>
            </a:r>
            <a:endParaRPr sz="3200"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-431799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Poppins Medium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The type of institute that will be a good fit?</a:t>
            </a:r>
            <a:endParaRPr b="0" i="0" sz="3200" u="none" cap="none" strike="noStrike">
              <a:solidFill>
                <a:srgbClr val="000000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-431799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Poppins Medium"/>
              <a:buChar char="●"/>
            </a:pP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T</a:t>
            </a:r>
            <a:r>
              <a:rPr b="0" i="0" lang="en-US" sz="3200" u="none" cap="none" strike="noStrike">
                <a:solidFill>
                  <a:srgbClr val="00000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imelines of applying for funding/starting new job?</a:t>
            </a:r>
            <a:endParaRPr b="0" i="0" sz="3200" u="none" cap="none" strike="noStrike">
              <a:solidFill>
                <a:srgbClr val="000000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-431799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Poppins Medium"/>
              <a:buChar char="●"/>
            </a:pPr>
            <a:r>
              <a:rPr lang="en-US" sz="3200">
                <a:latin typeface="Poppins Medium"/>
                <a:ea typeface="Poppins Medium"/>
                <a:cs typeface="Poppins Medium"/>
                <a:sym typeface="Poppins Medium"/>
              </a:rPr>
              <a:t>Concluding remarks </a:t>
            </a:r>
            <a:endParaRPr sz="3200"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61" name="Google Shape;161;p19"/>
          <p:cNvSpPr txBox="1"/>
          <p:nvPr/>
        </p:nvSpPr>
        <p:spPr>
          <a:xfrm>
            <a:off x="2592975" y="1207500"/>
            <a:ext cx="135618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4399" u="none" cap="none" strike="noStrike">
                <a:solidFill>
                  <a:srgbClr val="C8403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What do you hope to gain from this meeting?</a:t>
            </a:r>
            <a:endParaRPr b="0" i="0" sz="4399" u="none" cap="none" strike="noStrike">
              <a:solidFill>
                <a:srgbClr val="C8403C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62" name="Google Shape;162;p19"/>
          <p:cNvSpPr txBox="1"/>
          <p:nvPr/>
        </p:nvSpPr>
        <p:spPr>
          <a:xfrm>
            <a:off x="836775" y="9535800"/>
            <a:ext cx="15833100" cy="7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980000"/>
                </a:solidFill>
                <a:latin typeface="Poppins"/>
                <a:ea typeface="Poppins"/>
                <a:cs typeface="Poppins"/>
                <a:sym typeface="Poppins"/>
              </a:rPr>
              <a:t>Suggestion: Be clear and specific with these points </a:t>
            </a:r>
            <a:endParaRPr sz="3000">
              <a:solidFill>
                <a:srgbClr val="98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0"/>
          <p:cNvSpPr txBox="1"/>
          <p:nvPr/>
        </p:nvSpPr>
        <p:spPr>
          <a:xfrm>
            <a:off x="2363100" y="4064150"/>
            <a:ext cx="13561800" cy="27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4399">
                <a:solidFill>
                  <a:srgbClr val="C8403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Open Q/A session</a:t>
            </a:r>
            <a:endParaRPr sz="4399">
              <a:solidFill>
                <a:srgbClr val="C8403C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marR="0" rtl="0" algn="ctr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4399">
              <a:solidFill>
                <a:srgbClr val="C8403C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980000"/>
                </a:solidFill>
                <a:latin typeface="Poppins"/>
                <a:ea typeface="Poppins"/>
                <a:cs typeface="Poppins"/>
                <a:sym typeface="Poppins"/>
              </a:rPr>
              <a:t>Please leave 1 minute for Qs </a:t>
            </a:r>
            <a:endParaRPr sz="3000">
              <a:solidFill>
                <a:srgbClr val="98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ctr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4399">
              <a:solidFill>
                <a:srgbClr val="C8403C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 txBox="1"/>
          <p:nvPr/>
        </p:nvSpPr>
        <p:spPr>
          <a:xfrm>
            <a:off x="2592975" y="1769725"/>
            <a:ext cx="135618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4399" u="none" cap="none" strike="noStrike">
              <a:solidFill>
                <a:srgbClr val="C8403C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81" name="Google Shape;181;p21"/>
          <p:cNvSpPr txBox="1"/>
          <p:nvPr/>
        </p:nvSpPr>
        <p:spPr>
          <a:xfrm>
            <a:off x="3355525" y="2446825"/>
            <a:ext cx="13812300" cy="44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4318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Poppins"/>
              <a:buChar char="●"/>
            </a:pPr>
            <a:r>
              <a:rPr lang="en-US" sz="32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Email address/ official webpage/ social media handles</a:t>
            </a:r>
            <a:endParaRPr sz="320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4318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Poppins"/>
              <a:buChar char="●"/>
            </a:pPr>
            <a:r>
              <a:rPr lang="en-US" sz="3200">
                <a:latin typeface="Poppins"/>
                <a:ea typeface="Poppins"/>
                <a:cs typeface="Poppins"/>
                <a:sym typeface="Poppins"/>
              </a:rPr>
              <a:t>Link or QR code to CV/resume </a:t>
            </a:r>
            <a:endParaRPr sz="3200">
              <a:latin typeface="Poppins"/>
              <a:ea typeface="Poppins"/>
              <a:cs typeface="Poppins"/>
              <a:sym typeface="Poppins"/>
            </a:endParaRPr>
          </a:p>
          <a:p>
            <a:pPr indent="-4318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Poppins"/>
              <a:buChar char="●"/>
            </a:pPr>
            <a:r>
              <a:rPr lang="en-US" sz="3200">
                <a:latin typeface="Poppins"/>
                <a:ea typeface="Poppins"/>
                <a:cs typeface="Poppins"/>
                <a:sym typeface="Poppins"/>
              </a:rPr>
              <a:t>Best way to get in touch with you?</a:t>
            </a:r>
            <a:endParaRPr sz="32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ctr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99"/>
              <a:buFont typeface="Arial"/>
              <a:buNone/>
            </a:pPr>
            <a:r>
              <a:t/>
            </a:r>
            <a:endParaRPr sz="320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2" name="Google Shape;182;p21"/>
          <p:cNvSpPr txBox="1"/>
          <p:nvPr/>
        </p:nvSpPr>
        <p:spPr>
          <a:xfrm>
            <a:off x="5380400" y="1364100"/>
            <a:ext cx="74421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99"/>
              <a:buFont typeface="Arial"/>
              <a:buNone/>
            </a:pPr>
            <a:r>
              <a:rPr lang="en-US" sz="4699">
                <a:solidFill>
                  <a:srgbClr val="C8403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Contact Information</a:t>
            </a:r>
            <a:endParaRPr i="0" sz="14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3" name="Google Shape;183;p21"/>
          <p:cNvSpPr txBox="1"/>
          <p:nvPr/>
        </p:nvSpPr>
        <p:spPr>
          <a:xfrm>
            <a:off x="3692975" y="7353500"/>
            <a:ext cx="10629000" cy="13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Maximum number of slides: 8 slides</a:t>
            </a:r>
            <a:endParaRPr sz="3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Total time for talk: 5 min</a:t>
            </a:r>
            <a:endParaRPr sz="3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4" name="Google Shape;184;p21"/>
          <p:cNvSpPr txBox="1"/>
          <p:nvPr/>
        </p:nvSpPr>
        <p:spPr>
          <a:xfrm>
            <a:off x="-14250" y="9732900"/>
            <a:ext cx="12395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Poppins"/>
                <a:ea typeface="Poppins"/>
                <a:cs typeface="Poppins"/>
                <a:sym typeface="Poppins"/>
              </a:rPr>
              <a:t>Pointers prepared by Karishma S Kaushik with inputs from Manjula Harikrishna </a:t>
            </a:r>
            <a:endParaRPr sz="2400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